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8000663" cy="50760313"/>
  <p:notesSz cx="6858000" cy="9144000"/>
  <p:defaultTextStyle>
    <a:defPPr>
      <a:defRPr lang="ko-KR"/>
    </a:defPPr>
    <a:lvl1pPr marL="0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1pPr>
    <a:lvl2pPr marL="1650263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2pPr>
    <a:lvl3pPr marL="3300527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3pPr>
    <a:lvl4pPr marL="4950790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4pPr>
    <a:lvl5pPr marL="6601054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5pPr>
    <a:lvl6pPr marL="8251317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6pPr>
    <a:lvl7pPr marL="9901580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7pPr>
    <a:lvl8pPr marL="11551844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8pPr>
    <a:lvl9pPr marL="13202107" algn="l" defTabSz="3300527" rtl="0" eaLnBrk="1" latinLnBrk="1" hangingPunct="1">
      <a:defRPr sz="649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제목 없는 구역" id="{82CAEE04-A864-49C4-83BF-E3AA370AEFDC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5" d="100"/>
          <a:sy n="15" d="100"/>
        </p:scale>
        <p:origin x="4002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0050" y="8307305"/>
            <a:ext cx="15300564" cy="17672109"/>
          </a:xfrm>
        </p:spPr>
        <p:txBody>
          <a:bodyPr anchor="b"/>
          <a:lstStyle>
            <a:lvl1pPr algn="ctr">
              <a:defRPr sz="1181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50083" y="26660918"/>
            <a:ext cx="13500497" cy="12255322"/>
          </a:xfrm>
        </p:spPr>
        <p:txBody>
          <a:bodyPr/>
          <a:lstStyle>
            <a:lvl1pPr marL="0" indent="0" algn="ctr">
              <a:buNone/>
              <a:defRPr sz="4725"/>
            </a:lvl1pPr>
            <a:lvl2pPr marL="900044" indent="0" algn="ctr">
              <a:buNone/>
              <a:defRPr sz="3937"/>
            </a:lvl2pPr>
            <a:lvl3pPr marL="1800088" indent="0" algn="ctr">
              <a:buNone/>
              <a:defRPr sz="3543"/>
            </a:lvl3pPr>
            <a:lvl4pPr marL="2700132" indent="0" algn="ctr">
              <a:buNone/>
              <a:defRPr sz="3150"/>
            </a:lvl4pPr>
            <a:lvl5pPr marL="3600176" indent="0" algn="ctr">
              <a:buNone/>
              <a:defRPr sz="3150"/>
            </a:lvl5pPr>
            <a:lvl6pPr marL="4500220" indent="0" algn="ctr">
              <a:buNone/>
              <a:defRPr sz="3150"/>
            </a:lvl6pPr>
            <a:lvl7pPr marL="5400264" indent="0" algn="ctr">
              <a:buNone/>
              <a:defRPr sz="3150"/>
            </a:lvl7pPr>
            <a:lvl8pPr marL="6300307" indent="0" algn="ctr">
              <a:buNone/>
              <a:defRPr sz="3150"/>
            </a:lvl8pPr>
            <a:lvl9pPr marL="7200351" indent="0" algn="ctr">
              <a:buNone/>
              <a:defRPr sz="315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2023-06-27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3275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2023-06-27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9170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8171" y="12654843"/>
            <a:ext cx="15525572" cy="21114876"/>
          </a:xfrm>
        </p:spPr>
        <p:txBody>
          <a:bodyPr anchor="b"/>
          <a:lstStyle>
            <a:lvl1pPr>
              <a:defRPr sz="1181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8171" y="33969474"/>
            <a:ext cx="15525572" cy="11103815"/>
          </a:xfrm>
        </p:spPr>
        <p:txBody>
          <a:bodyPr/>
          <a:lstStyle>
            <a:lvl1pPr marL="0" indent="0">
              <a:buNone/>
              <a:defRPr sz="4725">
                <a:solidFill>
                  <a:schemeClr val="tx1"/>
                </a:solidFill>
              </a:defRPr>
            </a:lvl1pPr>
            <a:lvl2pPr marL="900044" indent="0">
              <a:buNone/>
              <a:defRPr sz="3937">
                <a:solidFill>
                  <a:schemeClr val="tx1">
                    <a:tint val="75000"/>
                  </a:schemeClr>
                </a:solidFill>
              </a:defRPr>
            </a:lvl2pPr>
            <a:lvl3pPr marL="1800088" indent="0">
              <a:buNone/>
              <a:defRPr sz="3543">
                <a:solidFill>
                  <a:schemeClr val="tx1">
                    <a:tint val="75000"/>
                  </a:schemeClr>
                </a:solidFill>
              </a:defRPr>
            </a:lvl3pPr>
            <a:lvl4pPr marL="2700132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4pPr>
            <a:lvl5pPr marL="3600176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5pPr>
            <a:lvl6pPr marL="450022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6pPr>
            <a:lvl7pPr marL="5400264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7pPr>
            <a:lvl8pPr marL="6300307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8pPr>
            <a:lvl9pPr marL="7200351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2023-06-27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84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37545" y="13512583"/>
            <a:ext cx="7650282" cy="3220695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12836" y="13512583"/>
            <a:ext cx="7650282" cy="3220695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2023-06-27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1764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9890" y="2702528"/>
            <a:ext cx="15525572" cy="981131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9892" y="12443330"/>
            <a:ext cx="7615123" cy="6098284"/>
          </a:xfrm>
        </p:spPr>
        <p:txBody>
          <a:bodyPr anchor="b"/>
          <a:lstStyle>
            <a:lvl1pPr marL="0" indent="0">
              <a:buNone/>
              <a:defRPr sz="4725" b="1"/>
            </a:lvl1pPr>
            <a:lvl2pPr marL="900044" indent="0">
              <a:buNone/>
              <a:defRPr sz="3937" b="1"/>
            </a:lvl2pPr>
            <a:lvl3pPr marL="1800088" indent="0">
              <a:buNone/>
              <a:defRPr sz="3543" b="1"/>
            </a:lvl3pPr>
            <a:lvl4pPr marL="2700132" indent="0">
              <a:buNone/>
              <a:defRPr sz="3150" b="1"/>
            </a:lvl4pPr>
            <a:lvl5pPr marL="3600176" indent="0">
              <a:buNone/>
              <a:defRPr sz="3150" b="1"/>
            </a:lvl5pPr>
            <a:lvl6pPr marL="4500220" indent="0">
              <a:buNone/>
              <a:defRPr sz="3150" b="1"/>
            </a:lvl6pPr>
            <a:lvl7pPr marL="5400264" indent="0">
              <a:buNone/>
              <a:defRPr sz="3150" b="1"/>
            </a:lvl7pPr>
            <a:lvl8pPr marL="6300307" indent="0">
              <a:buNone/>
              <a:defRPr sz="3150" b="1"/>
            </a:lvl8pPr>
            <a:lvl9pPr marL="7200351" indent="0">
              <a:buNone/>
              <a:defRPr sz="315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9892" y="18541614"/>
            <a:ext cx="7615123" cy="2727192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112837" y="12443330"/>
            <a:ext cx="7652626" cy="6098284"/>
          </a:xfrm>
        </p:spPr>
        <p:txBody>
          <a:bodyPr anchor="b"/>
          <a:lstStyle>
            <a:lvl1pPr marL="0" indent="0">
              <a:buNone/>
              <a:defRPr sz="4725" b="1"/>
            </a:lvl1pPr>
            <a:lvl2pPr marL="900044" indent="0">
              <a:buNone/>
              <a:defRPr sz="3937" b="1"/>
            </a:lvl2pPr>
            <a:lvl3pPr marL="1800088" indent="0">
              <a:buNone/>
              <a:defRPr sz="3543" b="1"/>
            </a:lvl3pPr>
            <a:lvl4pPr marL="2700132" indent="0">
              <a:buNone/>
              <a:defRPr sz="3150" b="1"/>
            </a:lvl4pPr>
            <a:lvl5pPr marL="3600176" indent="0">
              <a:buNone/>
              <a:defRPr sz="3150" b="1"/>
            </a:lvl5pPr>
            <a:lvl6pPr marL="4500220" indent="0">
              <a:buNone/>
              <a:defRPr sz="3150" b="1"/>
            </a:lvl6pPr>
            <a:lvl7pPr marL="5400264" indent="0">
              <a:buNone/>
              <a:defRPr sz="3150" b="1"/>
            </a:lvl7pPr>
            <a:lvl8pPr marL="6300307" indent="0">
              <a:buNone/>
              <a:defRPr sz="3150" b="1"/>
            </a:lvl8pPr>
            <a:lvl9pPr marL="7200351" indent="0">
              <a:buNone/>
              <a:defRPr sz="315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112837" y="18541614"/>
            <a:ext cx="7652626" cy="2727192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2023-06-27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436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2023-06-27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2742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2023-06-27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5375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9890" y="3384021"/>
            <a:ext cx="5805682" cy="11844073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2626" y="7308556"/>
            <a:ext cx="9112836" cy="36072722"/>
          </a:xfrm>
        </p:spPr>
        <p:txBody>
          <a:bodyPr/>
          <a:lstStyle>
            <a:lvl1pPr>
              <a:defRPr sz="6300"/>
            </a:lvl1pPr>
            <a:lvl2pPr>
              <a:defRPr sz="5512"/>
            </a:lvl2pPr>
            <a:lvl3pPr>
              <a:defRPr sz="4725"/>
            </a:lvl3pPr>
            <a:lvl4pPr>
              <a:defRPr sz="3937"/>
            </a:lvl4pPr>
            <a:lvl5pPr>
              <a:defRPr sz="3937"/>
            </a:lvl5pPr>
            <a:lvl6pPr>
              <a:defRPr sz="3937"/>
            </a:lvl6pPr>
            <a:lvl7pPr>
              <a:defRPr sz="3937"/>
            </a:lvl7pPr>
            <a:lvl8pPr>
              <a:defRPr sz="3937"/>
            </a:lvl8pPr>
            <a:lvl9pPr>
              <a:defRPr sz="3937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9890" y="15228094"/>
            <a:ext cx="5805682" cy="28211928"/>
          </a:xfrm>
        </p:spPr>
        <p:txBody>
          <a:bodyPr/>
          <a:lstStyle>
            <a:lvl1pPr marL="0" indent="0">
              <a:buNone/>
              <a:defRPr sz="3150"/>
            </a:lvl1pPr>
            <a:lvl2pPr marL="900044" indent="0">
              <a:buNone/>
              <a:defRPr sz="2756"/>
            </a:lvl2pPr>
            <a:lvl3pPr marL="1800088" indent="0">
              <a:buNone/>
              <a:defRPr sz="2362"/>
            </a:lvl3pPr>
            <a:lvl4pPr marL="2700132" indent="0">
              <a:buNone/>
              <a:defRPr sz="1969"/>
            </a:lvl4pPr>
            <a:lvl5pPr marL="3600176" indent="0">
              <a:buNone/>
              <a:defRPr sz="1969"/>
            </a:lvl5pPr>
            <a:lvl6pPr marL="4500220" indent="0">
              <a:buNone/>
              <a:defRPr sz="1969"/>
            </a:lvl6pPr>
            <a:lvl7pPr marL="5400264" indent="0">
              <a:buNone/>
              <a:defRPr sz="1969"/>
            </a:lvl7pPr>
            <a:lvl8pPr marL="6300307" indent="0">
              <a:buNone/>
              <a:defRPr sz="1969"/>
            </a:lvl8pPr>
            <a:lvl9pPr marL="7200351" indent="0">
              <a:buNone/>
              <a:defRPr sz="1969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2023-06-27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8747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9890" y="3384021"/>
            <a:ext cx="5805682" cy="11844073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652626" y="7308556"/>
            <a:ext cx="9112836" cy="36072722"/>
          </a:xfrm>
        </p:spPr>
        <p:txBody>
          <a:bodyPr anchor="t"/>
          <a:lstStyle>
            <a:lvl1pPr marL="0" indent="0">
              <a:buNone/>
              <a:defRPr sz="6300"/>
            </a:lvl1pPr>
            <a:lvl2pPr marL="900044" indent="0">
              <a:buNone/>
              <a:defRPr sz="5512"/>
            </a:lvl2pPr>
            <a:lvl3pPr marL="1800088" indent="0">
              <a:buNone/>
              <a:defRPr sz="4725"/>
            </a:lvl3pPr>
            <a:lvl4pPr marL="2700132" indent="0">
              <a:buNone/>
              <a:defRPr sz="3937"/>
            </a:lvl4pPr>
            <a:lvl5pPr marL="3600176" indent="0">
              <a:buNone/>
              <a:defRPr sz="3937"/>
            </a:lvl5pPr>
            <a:lvl6pPr marL="4500220" indent="0">
              <a:buNone/>
              <a:defRPr sz="3937"/>
            </a:lvl6pPr>
            <a:lvl7pPr marL="5400264" indent="0">
              <a:buNone/>
              <a:defRPr sz="3937"/>
            </a:lvl7pPr>
            <a:lvl8pPr marL="6300307" indent="0">
              <a:buNone/>
              <a:defRPr sz="3937"/>
            </a:lvl8pPr>
            <a:lvl9pPr marL="7200351" indent="0">
              <a:buNone/>
              <a:defRPr sz="393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9890" y="15228094"/>
            <a:ext cx="5805682" cy="28211928"/>
          </a:xfrm>
        </p:spPr>
        <p:txBody>
          <a:bodyPr/>
          <a:lstStyle>
            <a:lvl1pPr marL="0" indent="0">
              <a:buNone/>
              <a:defRPr sz="3150"/>
            </a:lvl1pPr>
            <a:lvl2pPr marL="900044" indent="0">
              <a:buNone/>
              <a:defRPr sz="2756"/>
            </a:lvl2pPr>
            <a:lvl3pPr marL="1800088" indent="0">
              <a:buNone/>
              <a:defRPr sz="2362"/>
            </a:lvl3pPr>
            <a:lvl4pPr marL="2700132" indent="0">
              <a:buNone/>
              <a:defRPr sz="1969"/>
            </a:lvl4pPr>
            <a:lvl5pPr marL="3600176" indent="0">
              <a:buNone/>
              <a:defRPr sz="1969"/>
            </a:lvl5pPr>
            <a:lvl6pPr marL="4500220" indent="0">
              <a:buNone/>
              <a:defRPr sz="1969"/>
            </a:lvl6pPr>
            <a:lvl7pPr marL="5400264" indent="0">
              <a:buNone/>
              <a:defRPr sz="1969"/>
            </a:lvl7pPr>
            <a:lvl8pPr marL="6300307" indent="0">
              <a:buNone/>
              <a:defRPr sz="1969"/>
            </a:lvl8pPr>
            <a:lvl9pPr marL="7200351" indent="0">
              <a:buNone/>
              <a:defRPr sz="1969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2023-06-27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178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2023-06-27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962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881725" y="2702517"/>
            <a:ext cx="3881393" cy="4301701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37546" y="2702517"/>
            <a:ext cx="11419171" cy="4301701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9271B-8473-49B0-A6A5-AEB0EB81FBFA}" type="datetimeFigureOut">
              <a:rPr lang="ko-KR" altLang="en-US" smtClean="0"/>
              <a:t>2023-06-27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1977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37546" y="2702528"/>
            <a:ext cx="15525572" cy="98113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7546" y="13512583"/>
            <a:ext cx="15525572" cy="322069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37546" y="47047301"/>
            <a:ext cx="4050149" cy="2702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36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9271B-8473-49B0-A6A5-AEB0EB81FBFA}" type="datetimeFigureOut">
              <a:rPr lang="ko-KR" altLang="en-US" smtClean="0"/>
              <a:t>2023-06-27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62720" y="47047301"/>
            <a:ext cx="6075224" cy="2702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36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712968" y="47047301"/>
            <a:ext cx="4050149" cy="2702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36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0023A-E8C7-4276-82E2-CC0E683F380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0440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800088" rtl="0" eaLnBrk="1" latinLnBrk="1" hangingPunct="1">
        <a:lnSpc>
          <a:spcPct val="90000"/>
        </a:lnSpc>
        <a:spcBef>
          <a:spcPct val="0"/>
        </a:spcBef>
        <a:buNone/>
        <a:defRPr sz="86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0022" indent="-450022" algn="l" defTabSz="1800088" rtl="0" eaLnBrk="1" latinLnBrk="1" hangingPunct="1">
        <a:lnSpc>
          <a:spcPct val="90000"/>
        </a:lnSpc>
        <a:spcBef>
          <a:spcPts val="1969"/>
        </a:spcBef>
        <a:buFont typeface="Arial" panose="020B0604020202020204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1pPr>
      <a:lvl2pPr marL="1350066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4725" kern="1200">
          <a:solidFill>
            <a:schemeClr val="tx1"/>
          </a:solidFill>
          <a:latin typeface="+mn-lt"/>
          <a:ea typeface="+mn-ea"/>
          <a:cs typeface="+mn-cs"/>
        </a:defRPr>
      </a:lvl2pPr>
      <a:lvl3pPr marL="2250110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937" kern="1200">
          <a:solidFill>
            <a:schemeClr val="tx1"/>
          </a:solidFill>
          <a:latin typeface="+mn-lt"/>
          <a:ea typeface="+mn-ea"/>
          <a:cs typeface="+mn-cs"/>
        </a:defRPr>
      </a:lvl3pPr>
      <a:lvl4pPr marL="3150154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4pPr>
      <a:lvl5pPr marL="4050198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5pPr>
      <a:lvl6pPr marL="4950242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6pPr>
      <a:lvl7pPr marL="5850285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7pPr>
      <a:lvl8pPr marL="6750329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8pPr>
      <a:lvl9pPr marL="7650373" indent="-450022" algn="l" defTabSz="1800088" rtl="0" eaLnBrk="1" latinLnBrk="1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1pPr>
      <a:lvl2pPr marL="900044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2pPr>
      <a:lvl3pPr marL="1800088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3pPr>
      <a:lvl4pPr marL="2700132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4pPr>
      <a:lvl5pPr marL="3600176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5pPr>
      <a:lvl6pPr marL="4500220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6pPr>
      <a:lvl7pPr marL="5400264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7pPr>
      <a:lvl8pPr marL="6300307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8pPr>
      <a:lvl9pPr marL="7200351" algn="l" defTabSz="1800088" rtl="0" eaLnBrk="1" latinLnBrk="1" hangingPunct="1">
        <a:defRPr sz="354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208424" y="335280"/>
            <a:ext cx="15583813" cy="874776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l"/>
            <a:r>
              <a:rPr lang="ko-KR" altLang="en-US" sz="11100" dirty="0"/>
              <a:t> </a:t>
            </a:r>
            <a:r>
              <a:rPr lang="ko-KR" altLang="en-US" sz="11100" dirty="0" err="1"/>
              <a:t>팀이름</a:t>
            </a:r>
            <a:r>
              <a:rPr lang="en-US" altLang="ko-KR" sz="11100" dirty="0"/>
              <a:t>:</a:t>
            </a:r>
            <a:br>
              <a:rPr lang="en-US" altLang="ko-KR" dirty="0"/>
            </a:br>
            <a:r>
              <a:rPr lang="en-US" altLang="ko-KR" sz="5300" dirty="0"/>
              <a:t>                                                                      </a:t>
            </a:r>
            <a:r>
              <a:rPr lang="ko-KR" altLang="en-US" sz="5300" dirty="0"/>
              <a:t>팀장</a:t>
            </a:r>
            <a:r>
              <a:rPr lang="en-US" altLang="ko-KR" sz="5300" dirty="0"/>
              <a:t>:000(</a:t>
            </a:r>
            <a:r>
              <a:rPr lang="ko-KR" altLang="en-US" sz="5300" dirty="0"/>
              <a:t>기계</a:t>
            </a:r>
            <a:r>
              <a:rPr lang="en-US" altLang="ko-KR" sz="5300" dirty="0"/>
              <a:t>00)</a:t>
            </a:r>
            <a:br>
              <a:rPr lang="en-US" altLang="ko-KR" sz="5300" dirty="0"/>
            </a:br>
            <a:r>
              <a:rPr lang="en-US" altLang="ko-KR" sz="5300" dirty="0"/>
              <a:t>                                                                      </a:t>
            </a:r>
            <a:r>
              <a:rPr lang="ko-KR" altLang="en-US" sz="5300" dirty="0"/>
              <a:t>팀원</a:t>
            </a:r>
            <a:r>
              <a:rPr lang="en-US" altLang="ko-KR" sz="5300" dirty="0"/>
              <a:t>:000(</a:t>
            </a:r>
            <a:r>
              <a:rPr lang="ko-KR" altLang="en-US" sz="5300" dirty="0"/>
              <a:t>기계</a:t>
            </a:r>
            <a:r>
              <a:rPr lang="en-US" altLang="ko-KR" sz="5300" dirty="0"/>
              <a:t>00)</a:t>
            </a:r>
            <a:br>
              <a:rPr lang="en-US" altLang="ko-KR" sz="5300" dirty="0"/>
            </a:br>
            <a:r>
              <a:rPr lang="en-US" altLang="ko-KR" sz="5300" dirty="0"/>
              <a:t>                                                                      </a:t>
            </a:r>
            <a:r>
              <a:rPr lang="ko-KR" altLang="en-US" sz="5300" dirty="0"/>
              <a:t>팀원</a:t>
            </a:r>
            <a:r>
              <a:rPr lang="en-US" altLang="ko-KR" sz="5300" dirty="0"/>
              <a:t>:000(</a:t>
            </a:r>
            <a:r>
              <a:rPr lang="ko-KR" altLang="en-US" sz="5300" dirty="0"/>
              <a:t>기계</a:t>
            </a:r>
            <a:r>
              <a:rPr lang="en-US" altLang="ko-KR" sz="5300" dirty="0"/>
              <a:t>00)</a:t>
            </a:r>
            <a:br>
              <a:rPr lang="en-US" altLang="ko-KR" sz="5300" dirty="0"/>
            </a:br>
            <a:r>
              <a:rPr lang="en-US" altLang="ko-KR" sz="5300" dirty="0"/>
              <a:t>                                                                      </a:t>
            </a:r>
            <a:r>
              <a:rPr lang="ko-KR" altLang="en-US" sz="5300" dirty="0"/>
              <a:t>팀원</a:t>
            </a:r>
            <a:r>
              <a:rPr lang="en-US" altLang="ko-KR" sz="5300" dirty="0"/>
              <a:t>:000(</a:t>
            </a:r>
            <a:r>
              <a:rPr lang="ko-KR" altLang="en-US" sz="5300" dirty="0"/>
              <a:t>기계</a:t>
            </a:r>
            <a:r>
              <a:rPr lang="en-US" altLang="ko-KR" sz="5300" dirty="0"/>
              <a:t>00)</a:t>
            </a:r>
            <a:br>
              <a:rPr lang="en-US" altLang="ko-KR" sz="5300" dirty="0"/>
            </a:br>
            <a:r>
              <a:rPr lang="en-US" altLang="ko-KR" sz="5300" dirty="0"/>
              <a:t>    </a:t>
            </a:r>
            <a:br>
              <a:rPr lang="en-US" altLang="ko-KR" sz="4900" dirty="0"/>
            </a:br>
            <a:r>
              <a:rPr lang="en-US" altLang="ko-KR" sz="4900" dirty="0"/>
              <a:t>  </a:t>
            </a:r>
            <a:r>
              <a:rPr lang="ko-KR" altLang="en-US" sz="10700" dirty="0" err="1"/>
              <a:t>주제명</a:t>
            </a:r>
            <a:r>
              <a:rPr lang="en-US" altLang="ko-KR" sz="10700" dirty="0"/>
              <a:t>: </a:t>
            </a:r>
            <a:br>
              <a:rPr lang="en-US" altLang="ko-KR" sz="10700" dirty="0"/>
            </a:br>
            <a:br>
              <a:rPr lang="en-US" altLang="ko-KR" sz="10700" dirty="0"/>
            </a:b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250083" y="10251161"/>
            <a:ext cx="13500497" cy="11042097"/>
          </a:xfrm>
        </p:spPr>
        <p:txBody>
          <a:bodyPr/>
          <a:lstStyle/>
          <a:p>
            <a:r>
              <a:rPr lang="en-US" altLang="ko-KR" sz="4000" dirty="0"/>
              <a:t>*PPT</a:t>
            </a:r>
            <a:r>
              <a:rPr lang="ko-KR" altLang="en-US" sz="4000" dirty="0"/>
              <a:t>자료를 근거로 자유롭게 작성</a:t>
            </a:r>
            <a:r>
              <a:rPr lang="en-US" altLang="ko-KR" sz="4000" dirty="0"/>
              <a:t>.</a:t>
            </a:r>
            <a:br>
              <a:rPr lang="en-US" altLang="ko-KR" sz="4000" dirty="0"/>
            </a:br>
            <a:r>
              <a:rPr lang="en-US" altLang="ko-KR" sz="4000" dirty="0"/>
              <a:t>(</a:t>
            </a:r>
            <a:r>
              <a:rPr lang="ko-KR" altLang="en-US" sz="4000" dirty="0"/>
              <a:t>위에 제목 부분도 내용 넣고 디자인 및 구성은 자유롭게</a:t>
            </a:r>
            <a:r>
              <a:rPr lang="en-US" altLang="ko-KR" sz="4000" dirty="0"/>
              <a:t>)</a:t>
            </a:r>
          </a:p>
          <a:p>
            <a:endParaRPr lang="en-US" altLang="ko-KR" sz="4000" dirty="0"/>
          </a:p>
          <a:p>
            <a:r>
              <a:rPr lang="ko-KR" altLang="en-US" sz="4000" dirty="0"/>
              <a:t>사이즈는 반드시</a:t>
            </a:r>
            <a:r>
              <a:rPr lang="en-US" altLang="ko-KR" sz="4000" dirty="0"/>
              <a:t> </a:t>
            </a:r>
            <a:r>
              <a:rPr lang="ko-KR" altLang="en-US" sz="4000" dirty="0"/>
              <a:t>가로 </a:t>
            </a:r>
            <a:r>
              <a:rPr lang="en-US" altLang="ko-KR" sz="4000" dirty="0"/>
              <a:t>50 * </a:t>
            </a:r>
            <a:r>
              <a:rPr lang="ko-KR" altLang="en-US" sz="4000" dirty="0"/>
              <a:t>세로 </a:t>
            </a:r>
            <a:r>
              <a:rPr lang="en-US" altLang="ko-KR" sz="4000" dirty="0"/>
              <a:t>141 </a:t>
            </a:r>
            <a:r>
              <a:rPr lang="ko-KR" altLang="en-US" sz="4000" dirty="0"/>
              <a:t>으로 작성하며</a:t>
            </a:r>
            <a:r>
              <a:rPr lang="en-US" altLang="ko-KR" sz="4000" dirty="0"/>
              <a:t>,</a:t>
            </a:r>
          </a:p>
          <a:p>
            <a:r>
              <a:rPr lang="ko-KR" altLang="en-US" sz="4000" dirty="0"/>
              <a:t>상단에 </a:t>
            </a:r>
            <a:r>
              <a:rPr lang="en-US" altLang="ko-KR" sz="4000" dirty="0"/>
              <a:t>[</a:t>
            </a:r>
            <a:r>
              <a:rPr lang="ko-KR" altLang="en-US" sz="4000" dirty="0"/>
              <a:t>디자인</a:t>
            </a:r>
            <a:r>
              <a:rPr lang="en-US" altLang="ko-KR" sz="4000" dirty="0"/>
              <a:t>-</a:t>
            </a:r>
            <a:r>
              <a:rPr lang="ko-KR" altLang="en-US" sz="4000" dirty="0"/>
              <a:t>슬라이드크기</a:t>
            </a:r>
            <a:r>
              <a:rPr lang="en-US" altLang="ko-KR" sz="4000" dirty="0"/>
              <a:t>-</a:t>
            </a:r>
            <a:r>
              <a:rPr lang="ko-KR" altLang="en-US" sz="4000" dirty="0"/>
              <a:t>사용자지정슬라이드크기</a:t>
            </a:r>
            <a:r>
              <a:rPr lang="en-US" altLang="ko-KR" sz="4000" dirty="0"/>
              <a:t>] </a:t>
            </a:r>
            <a:r>
              <a:rPr lang="ko-KR" altLang="en-US" sz="4000" dirty="0"/>
              <a:t>에서 조정 가능</a:t>
            </a:r>
            <a:r>
              <a:rPr lang="en-US" altLang="ko-KR" sz="4000" dirty="0"/>
              <a:t>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09070" y="6817696"/>
            <a:ext cx="9022079" cy="13962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889758" y="7125473"/>
            <a:ext cx="8412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/>
              <a:t>주제에 관한 간략한 설명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1430715" y="5384096"/>
            <a:ext cx="4450556" cy="27196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126127" y="6155977"/>
            <a:ext cx="31470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/>
              <a:t>팀원 전체가 </a:t>
            </a:r>
            <a:endParaRPr lang="en-US" altLang="ko-KR" sz="4000" dirty="0"/>
          </a:p>
          <a:p>
            <a:r>
              <a:rPr lang="ko-KR" altLang="en-US" sz="4000" dirty="0"/>
              <a:t>나온 사진</a:t>
            </a:r>
          </a:p>
        </p:txBody>
      </p:sp>
    </p:spTree>
    <p:extLst>
      <p:ext uri="{BB962C8B-B14F-4D97-AF65-F5344CB8AC3E}">
        <p14:creationId xmlns:p14="http://schemas.microsoft.com/office/powerpoint/2010/main" val="14573469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96</Words>
  <Application>Microsoft Office PowerPoint</Application>
  <PresentationFormat>사용자 지정</PresentationFormat>
  <Paragraphs>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테마</vt:lpstr>
      <vt:lpstr> 팀이름:                                                                       팀장:000(기계00)                                                                       팀원:000(기계00)                                                                       팀원:000(기계00)                                                                       팀원:000(기계00)        주제명: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팀이름:                                                                       팀원:000(기계00)                                                                       팀원:000(기계00)                                                                       팀원:000(기계00)                                                                      팀원:000(기계00)       주제명:  주제에 관한 간략한 설명</dc:title>
  <dc:creator>ou</dc:creator>
  <cp:lastModifiedBy>ajou</cp:lastModifiedBy>
  <cp:revision>6</cp:revision>
  <dcterms:created xsi:type="dcterms:W3CDTF">2015-01-05T05:04:51Z</dcterms:created>
  <dcterms:modified xsi:type="dcterms:W3CDTF">2023-06-27T05:54:06Z</dcterms:modified>
</cp:coreProperties>
</file>